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8" r:id="rId2"/>
    <p:sldId id="279" r:id="rId3"/>
    <p:sldId id="296" r:id="rId4"/>
    <p:sldId id="297" r:id="rId5"/>
    <p:sldId id="298" r:id="rId6"/>
    <p:sldId id="283" r:id="rId7"/>
    <p:sldId id="291" r:id="rId8"/>
    <p:sldId id="282" r:id="rId9"/>
    <p:sldId id="288" r:id="rId10"/>
    <p:sldId id="292" r:id="rId11"/>
    <p:sldId id="289" r:id="rId12"/>
    <p:sldId id="294" r:id="rId13"/>
    <p:sldId id="290" r:id="rId14"/>
    <p:sldId id="293" r:id="rId15"/>
    <p:sldId id="274" r:id="rId16"/>
    <p:sldId id="303" r:id="rId17"/>
    <p:sldId id="300" r:id="rId18"/>
    <p:sldId id="301" r:id="rId19"/>
    <p:sldId id="302" r:id="rId20"/>
    <p:sldId id="295" r:id="rId21"/>
    <p:sldId id="299" r:id="rId22"/>
    <p:sldId id="277" r:id="rId23"/>
    <p:sldId id="276" r:id="rId24"/>
    <p:sldId id="287" r:id="rId25"/>
    <p:sldId id="275" r:id="rId26"/>
    <p:sldId id="286" r:id="rId27"/>
    <p:sldId id="280" r:id="rId28"/>
    <p:sldId id="281" r:id="rId29"/>
    <p:sldId id="285" r:id="rId30"/>
    <p:sldId id="284" r:id="rId31"/>
    <p:sldId id="304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6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6" d="100"/>
          <a:sy n="56" d="100"/>
        </p:scale>
        <p:origin x="-96" y="-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4E2B-BECD-43A6-83B7-B2D58602C2AB}" type="datetimeFigureOut">
              <a:rPr lang="fr-FR" smtClean="0"/>
              <a:pPr/>
              <a:t>12/04/2014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39028-F8DB-41B6-A74F-3AEEEB4417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fois à Toulon, </a:t>
            </a:r>
            <a:r>
              <a:rPr lang="fr-FR" b="1" dirty="0" smtClean="0"/>
              <a:t>36</a:t>
            </a:r>
            <a:r>
              <a:rPr lang="fr-FR" dirty="0" smtClean="0"/>
              <a:t> communications, puis </a:t>
            </a:r>
            <a:r>
              <a:rPr lang="fr-FR" b="1" dirty="0" smtClean="0"/>
              <a:t>22</a:t>
            </a:r>
            <a:r>
              <a:rPr lang="fr-FR" dirty="0" smtClean="0"/>
              <a:t>, et </a:t>
            </a:r>
            <a:r>
              <a:rPr lang="fr-FR" b="1" dirty="0" smtClean="0"/>
              <a:t>35</a:t>
            </a:r>
            <a:r>
              <a:rPr lang="fr-FR" dirty="0" smtClean="0"/>
              <a:t> cette fois avec des </a:t>
            </a:r>
            <a:r>
              <a:rPr lang="fr-FR" b="1" dirty="0" smtClean="0"/>
              <a:t>démos</a:t>
            </a:r>
            <a:r>
              <a:rPr lang="fr-FR" dirty="0" smtClean="0"/>
              <a:t> en plus.</a:t>
            </a:r>
          </a:p>
          <a:p>
            <a:r>
              <a:rPr lang="fr-FR" dirty="0" smtClean="0"/>
              <a:t>En moyenne une trentaine</a:t>
            </a:r>
            <a:r>
              <a:rPr lang="fr-FR" baseline="0" dirty="0" smtClean="0"/>
              <a:t> de communications, sauf la 1ere fois à Marseille </a:t>
            </a:r>
            <a:r>
              <a:rPr lang="fr-FR" b="1" baseline="0" dirty="0" smtClean="0"/>
              <a:t>12</a:t>
            </a:r>
            <a:r>
              <a:rPr lang="fr-FR" baseline="0" dirty="0" smtClean="0"/>
              <a:t> seulement sur une journée.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 toute façon nous avons l’approbation de Chuck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pratiquants mais parfois aussi des supporteurs, spectateurs, familles et ami(e)s</a:t>
            </a:r>
          </a:p>
          <a:p>
            <a:r>
              <a:rPr lang="fr-FR" dirty="0" smtClean="0"/>
              <a:t>Déjà abordé par </a:t>
            </a:r>
            <a:r>
              <a:rPr lang="fr-FR" dirty="0" err="1" smtClean="0"/>
              <a:t>qq</a:t>
            </a:r>
            <a:r>
              <a:rPr lang="fr-FR" dirty="0" smtClean="0"/>
              <a:t> </a:t>
            </a:r>
            <a:r>
              <a:rPr lang="fr-FR" dirty="0" err="1" smtClean="0"/>
              <a:t>com</a:t>
            </a:r>
            <a:r>
              <a:rPr lang="fr-FR" dirty="0" smtClean="0"/>
              <a:t> avant, P </a:t>
            </a:r>
            <a:r>
              <a:rPr lang="fr-FR" dirty="0" err="1" smtClean="0"/>
              <a:t>Girodet</a:t>
            </a:r>
            <a:r>
              <a:rPr lang="fr-FR" dirty="0" smtClean="0"/>
              <a:t>, moi….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Exercice de casse si mal fait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Effet courant de la</a:t>
            </a:r>
            <a:r>
              <a:rPr lang="fr-FR" baseline="0" dirty="0" smtClean="0"/>
              <a:t> pratique du combat avant l’euphémisation du sport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scam</a:t>
            </a:r>
            <a:r>
              <a:rPr lang="fr-FR" dirty="0" smtClean="0"/>
              <a:t> pas si </a:t>
            </a:r>
            <a:r>
              <a:rPr lang="fr-FR" dirty="0" err="1" smtClean="0"/>
              <a:t>dangeureux</a:t>
            </a:r>
            <a:r>
              <a:rPr lang="fr-FR" dirty="0" smtClean="0"/>
              <a:t> que ça malgré que l’on y passe son temps à s’y battre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Trop facilement, l’habitude </a:t>
            </a:r>
            <a:r>
              <a:rPr lang="fr-FR" smtClean="0"/>
              <a:t>d’utiliser « scam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J’avais choisi</a:t>
            </a:r>
            <a:r>
              <a:rPr lang="fr-FR" baseline="0" dirty="0" smtClean="0"/>
              <a:t> comme personnage en 2010 :</a:t>
            </a:r>
            <a:endParaRPr lang="fr-FR" dirty="0" smtClean="0"/>
          </a:p>
          <a:p>
            <a:r>
              <a:rPr lang="fr-FR" dirty="0" smtClean="0"/>
              <a:t>Charlot (Charlie Chaplin) et son art de se battre avec sa canne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2012, Zorro et son habileté à la rapière en escrime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me contenterais en 2014 d’être l’ami et</a:t>
            </a:r>
            <a:r>
              <a:rPr lang="fr-FR" baseline="0" dirty="0" smtClean="0"/>
              <a:t> </a:t>
            </a:r>
            <a:r>
              <a:rPr lang="fr-FR" dirty="0" smtClean="0"/>
              <a:t>protecteur</a:t>
            </a:r>
            <a:r>
              <a:rPr lang="fr-FR" baseline="0" dirty="0" smtClean="0"/>
              <a:t> des gueux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9028-F8DB-41B6-A74F-3AEEEB4417B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25B79-70A6-40D5-BF92-D6DA4EB55B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769F9-6B77-4EC1-A058-ABF605C71F4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BFEC6-5007-4BFF-B82A-DDE28BDFB7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0EBB5-6301-471C-B378-5234D689982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EBB9-07E0-49FD-9639-643FF9AAA0B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8201-F167-4654-A7F8-45DFF1C6BCD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CE2F1-E668-4242-BDA8-53E0936F39B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5CCAE-A3A1-4F83-A75D-53FA4BB00E7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0254-BC6A-447B-BECA-E8B9B79254D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0B16F-6A67-4B4C-80C1-45C0D496AA8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C901E-5F6A-4B9B-87A1-46480BE7B39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43C821-1E7B-4A28-9582-8AF4ECCCC39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764704"/>
            <a:ext cx="8568952" cy="17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Bienvenue  à Toulon</a:t>
            </a:r>
            <a:br>
              <a:rPr kumimoji="0" lang="fr-FR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Bienvenue aux 12èmes JORRESCAM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1640" y="2708920"/>
            <a:ext cx="64008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Merci d’être ici, mais aussi merci pour tout ce que j’ai appris pendant tous ces colloques </a:t>
            </a:r>
            <a:r>
              <a:rPr kumimoji="0" lang="fr-FR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Jorrescam</a:t>
            </a:r>
            <a:endParaRPr kumimoji="0" lang="fr-FR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E:\Jorrescam 2014\staps-impr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2771800" cy="1512168"/>
          </a:xfrm>
          <a:prstGeom prst="rect">
            <a:avLst/>
          </a:prstGeom>
          <a:noFill/>
        </p:spPr>
      </p:pic>
      <p:pic>
        <p:nvPicPr>
          <p:cNvPr id="10" name="Picture 3" descr="E:\Jorrescam 2014\lamhess log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17752"/>
            <a:ext cx="1979712" cy="1651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143000"/>
          </a:xfrm>
        </p:spPr>
        <p:txBody>
          <a:bodyPr/>
          <a:lstStyle/>
          <a:p>
            <a:r>
              <a:rPr lang="fr-FR" sz="4000" dirty="0" smtClean="0"/>
              <a:t>Du aux mythes qui circulent en A.M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Espace réservé du contenu 3" descr="amazing secrets of 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052737"/>
            <a:ext cx="3672408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fr-FR" dirty="0" smtClean="0"/>
              <a:t>Du à la violence des combats</a:t>
            </a:r>
            <a:endParaRPr lang="fr-FR" dirty="0"/>
          </a:p>
        </p:txBody>
      </p:sp>
      <p:pic>
        <p:nvPicPr>
          <p:cNvPr id="4" name="Espace réservé du contenu 3" descr="ce-moment-genant-ou-une-handballeuse-confond-le-ballon-avec-la-tete-de-son-adversaire_74126_w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77990"/>
            <a:ext cx="4479143" cy="5063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acques\Desktop\Jorrescam 2014\2014-02-25_08-19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416824" cy="6520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fr-FR" dirty="0" smtClean="0"/>
              <a:t>Du aux coups reçus en combat</a:t>
            </a:r>
            <a:endParaRPr lang="fr-FR" dirty="0"/>
          </a:p>
        </p:txBody>
      </p:sp>
      <p:pic>
        <p:nvPicPr>
          <p:cNvPr id="4" name="Espace réservé du contenu 3" descr="eric-carriere-se-prend-le-ballon-en-pleine-tete_74233_w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1520043"/>
            <a:ext cx="4563942" cy="5149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fr-FR" sz="4000" dirty="0" smtClean="0"/>
              <a:t>Des effets inattendus de la pratique</a:t>
            </a:r>
            <a:endParaRPr lang="fr-FR" sz="4000" dirty="0"/>
          </a:p>
        </p:txBody>
      </p:sp>
      <p:pic>
        <p:nvPicPr>
          <p:cNvPr id="4" name="Espace réservé du contenu 3" descr="Front%20cover%20Karate%20Lifespan%20V7%202170x2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87945"/>
            <a:ext cx="3997346" cy="5453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Cremieux\Mes documents\Mes images\Jacquerie\Jacquerie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857750" cy="5410200"/>
          </a:xfrm>
          <a:prstGeom prst="rect">
            <a:avLst/>
          </a:prstGeom>
          <a:noFill/>
        </p:spPr>
      </p:pic>
      <p:pic>
        <p:nvPicPr>
          <p:cNvPr id="23555" name="Picture 3" descr="C:\Documents and Settings\Cremieux\Mes documents\Mes images\Jacquerie\jacquerie135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"/>
            <a:ext cx="3378200" cy="3543300"/>
          </a:xfrm>
          <a:prstGeom prst="rect">
            <a:avLst/>
          </a:prstGeom>
          <a:noFill/>
        </p:spPr>
      </p:pic>
      <p:pic>
        <p:nvPicPr>
          <p:cNvPr id="23556" name="Picture 4" descr="C:\Documents and Settings\Cremieux\Mes documents\Mes images\Jacquerie\jacques2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038600"/>
            <a:ext cx="2468563" cy="2514600"/>
          </a:xfrm>
          <a:prstGeom prst="rect">
            <a:avLst/>
          </a:prstGeom>
          <a:noFill/>
        </p:spPr>
      </p:pic>
      <p:sp>
        <p:nvSpPr>
          <p:cNvPr id="23557" name="Comment 5"/>
          <p:cNvSpPr>
            <a:spLocks noChangeArrowheads="1"/>
          </p:cNvSpPr>
          <p:nvPr/>
        </p:nvSpPr>
        <p:spPr bwMode="auto">
          <a:xfrm>
            <a:off x="107504" y="6172200"/>
            <a:ext cx="5184576" cy="338554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</a:rPr>
              <a:t>Effet normal avant  lors des combats : Jacqueries</a:t>
            </a:r>
            <a:endParaRPr lang="fr-FR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835624"/>
          </a:xfrm>
        </p:spPr>
        <p:txBody>
          <a:bodyPr/>
          <a:lstStyle/>
          <a:p>
            <a:r>
              <a:rPr lang="fr-FR" dirty="0" smtClean="0"/>
              <a:t>En fait, les sports de combat ne semblent pas si dangereux que ça par rapport aux autres sports ?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i="1" dirty="0" smtClean="0"/>
              <a:t>Quelques exemples.</a:t>
            </a:r>
            <a:endParaRPr lang="fr-FR" sz="36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cques\Desktop\Jorrescam 2014\presentations JC\Introduction aux 12 Jorrescam\type de sport et sante\accidents par sports dont SC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254875" cy="5229200"/>
          </a:xfrm>
          <a:prstGeom prst="rect">
            <a:avLst/>
          </a:prstGeom>
          <a:noFill/>
        </p:spPr>
      </p:pic>
      <p:pic>
        <p:nvPicPr>
          <p:cNvPr id="6147" name="Picture 3" descr="C:\Users\jacques\Desktop\Jorrescam 2014\presentations JC\Introduction aux 12 Jorrescam\type de sport et sante\classement 9 sports pour accid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28012"/>
            <a:ext cx="8640960" cy="192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cques\Desktop\Jorrescam 2014\presentations JC\Introduction aux 12 Jorrescam\type de sport et sante\repartition nombre accidents en 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9183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cques\Desktop\Jorrescam 2014\presentations JC\Introduction aux 12 Jorrescam\type de sport et sante\repartition accidents en s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1593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548680"/>
            <a:ext cx="6048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cs typeface="Times New Roman" pitchFamily="18" charset="0"/>
              </a:rPr>
              <a:t>Historique  des  JORRESCAM</a:t>
            </a:r>
          </a:p>
          <a:p>
            <a:pPr algn="ctr"/>
            <a:r>
              <a:rPr lang="fr-FR" b="1" i="1" dirty="0" smtClean="0">
                <a:cs typeface="Times New Roman" pitchFamily="18" charset="0"/>
              </a:rPr>
              <a:t>Et de l’ARRESCAM!</a:t>
            </a:r>
            <a:endParaRPr lang="fr-F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67544" y="1628800"/>
            <a:ext cx="81369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1991		</a:t>
            </a:r>
            <a:r>
              <a:rPr lang="fr-FR" b="1" dirty="0" smtClean="0"/>
              <a:t>Marseille </a:t>
            </a:r>
            <a:r>
              <a:rPr lang="fr-FR" dirty="0" smtClean="0"/>
              <a:t>		</a:t>
            </a:r>
          </a:p>
          <a:p>
            <a:r>
              <a:rPr lang="fr-FR" dirty="0" smtClean="0"/>
              <a:t>	1992		</a:t>
            </a:r>
            <a:r>
              <a:rPr lang="fr-FR" b="1" dirty="0" smtClean="0"/>
              <a:t>Marseille</a:t>
            </a:r>
            <a:r>
              <a:rPr lang="fr-FR" dirty="0" smtClean="0"/>
              <a:t>		</a:t>
            </a:r>
          </a:p>
          <a:p>
            <a:r>
              <a:rPr lang="fr-FR" dirty="0" smtClean="0"/>
              <a:t>	1994		</a:t>
            </a:r>
            <a:r>
              <a:rPr lang="fr-FR" b="1" dirty="0" smtClean="0"/>
              <a:t>Paris</a:t>
            </a:r>
            <a:r>
              <a:rPr lang="fr-FR" dirty="0" smtClean="0"/>
              <a:t>			</a:t>
            </a:r>
          </a:p>
          <a:p>
            <a:r>
              <a:rPr lang="fr-FR" dirty="0" smtClean="0"/>
              <a:t>	1996		</a:t>
            </a:r>
            <a:r>
              <a:rPr lang="fr-FR" b="1" dirty="0" smtClean="0"/>
              <a:t>Poitiers</a:t>
            </a:r>
            <a:r>
              <a:rPr lang="fr-FR" dirty="0" smtClean="0"/>
              <a:t>		</a:t>
            </a:r>
          </a:p>
          <a:p>
            <a:r>
              <a:rPr lang="fr-FR" dirty="0" smtClean="0"/>
              <a:t>	1998		</a:t>
            </a:r>
            <a:r>
              <a:rPr lang="fr-FR" b="1" dirty="0" smtClean="0"/>
              <a:t>Toulouse</a:t>
            </a:r>
            <a:r>
              <a:rPr lang="fr-FR" dirty="0" smtClean="0"/>
              <a:t>		</a:t>
            </a:r>
          </a:p>
          <a:p>
            <a:r>
              <a:rPr lang="fr-FR" dirty="0" smtClean="0"/>
              <a:t>	2000		</a:t>
            </a:r>
            <a:r>
              <a:rPr lang="fr-FR" b="1" dirty="0" smtClean="0"/>
              <a:t>Amiens</a:t>
            </a:r>
            <a:r>
              <a:rPr lang="fr-FR" dirty="0" smtClean="0"/>
              <a:t>			</a:t>
            </a:r>
          </a:p>
          <a:p>
            <a:r>
              <a:rPr lang="fr-FR" dirty="0" smtClean="0"/>
              <a:t>	2002		</a:t>
            </a:r>
            <a:r>
              <a:rPr lang="fr-FR" b="1" dirty="0" smtClean="0"/>
              <a:t>Toulon</a:t>
            </a:r>
            <a:r>
              <a:rPr lang="fr-FR" dirty="0" smtClean="0"/>
              <a:t>			</a:t>
            </a:r>
          </a:p>
          <a:p>
            <a:r>
              <a:rPr lang="fr-FR" dirty="0" smtClean="0"/>
              <a:t>	2006		</a:t>
            </a:r>
            <a:r>
              <a:rPr lang="fr-FR" b="1" dirty="0" smtClean="0"/>
              <a:t>Tarbes</a:t>
            </a:r>
            <a:r>
              <a:rPr lang="fr-FR" dirty="0" smtClean="0"/>
              <a:t>			</a:t>
            </a:r>
          </a:p>
          <a:p>
            <a:r>
              <a:rPr lang="fr-FR" dirty="0" smtClean="0"/>
              <a:t>	2008		</a:t>
            </a:r>
            <a:r>
              <a:rPr lang="fr-FR" b="1" dirty="0" smtClean="0"/>
              <a:t>Toulon</a:t>
            </a:r>
            <a:r>
              <a:rPr lang="fr-FR" dirty="0" smtClean="0"/>
              <a:t>			</a:t>
            </a:r>
          </a:p>
          <a:p>
            <a:r>
              <a:rPr lang="fr-FR" dirty="0" smtClean="0"/>
              <a:t>	2010		</a:t>
            </a:r>
            <a:r>
              <a:rPr lang="fr-FR" b="1" dirty="0" smtClean="0"/>
              <a:t>Dijon</a:t>
            </a:r>
          </a:p>
          <a:p>
            <a:r>
              <a:rPr lang="fr-FR" dirty="0" smtClean="0"/>
              <a:t>	2012		</a:t>
            </a:r>
            <a:r>
              <a:rPr lang="fr-FR" b="1" dirty="0" smtClean="0"/>
              <a:t>Toulouse</a:t>
            </a:r>
          </a:p>
          <a:p>
            <a:r>
              <a:rPr lang="fr-FR" dirty="0" smtClean="0"/>
              <a:t>	2014		</a:t>
            </a:r>
            <a:r>
              <a:rPr lang="fr-FR" b="1" dirty="0" smtClean="0"/>
              <a:t>Toulon</a:t>
            </a:r>
          </a:p>
          <a:p>
            <a:r>
              <a:rPr lang="fr-FR" dirty="0" smtClean="0"/>
              <a:t>	2016		</a:t>
            </a:r>
            <a:r>
              <a:rPr lang="fr-FR" sz="2800" b="1" dirty="0" smtClean="0"/>
              <a:t>?</a:t>
            </a:r>
            <a:r>
              <a:rPr lang="fr-FR" dirty="0" smtClean="0"/>
              <a:t>	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1143000"/>
          </a:xfrm>
        </p:spPr>
        <p:txBody>
          <a:bodyPr/>
          <a:lstStyle/>
          <a:p>
            <a:r>
              <a:rPr lang="fr-FR" b="1" dirty="0" smtClean="0"/>
              <a:t>Mea culpa !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jacques\Desktop\Jorrescam 2014\Henri Broch dé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268760"/>
            <a:ext cx="891258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fr-FR" dirty="0" smtClean="0"/>
              <a:t>Sports de combat et Arts martiaux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/>
          <a:lstStyle/>
          <a:p>
            <a:r>
              <a:rPr lang="fr-FR" dirty="0" smtClean="0"/>
              <a:t>A donné très  facilement </a:t>
            </a:r>
            <a:r>
              <a:rPr lang="fr-FR" sz="2800" dirty="0" smtClean="0"/>
              <a:t>(en Français)</a:t>
            </a:r>
            <a:r>
              <a:rPr lang="fr-FR" dirty="0" smtClean="0"/>
              <a:t> :</a:t>
            </a:r>
          </a:p>
          <a:p>
            <a:r>
              <a:rPr lang="fr-FR" dirty="0" smtClean="0"/>
              <a:t>L’acronyme</a:t>
            </a:r>
          </a:p>
          <a:p>
            <a:r>
              <a:rPr lang="fr-FR" sz="3600" b="1" dirty="0" smtClean="0">
                <a:solidFill>
                  <a:srgbClr val="C00000"/>
                </a:solidFill>
              </a:rPr>
              <a:t>« SCAM »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am = arna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344816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422950"/>
            <a:ext cx="83884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scam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 =  arnaque, fraude, entourloupe, escroquerie, magouille</a:t>
            </a:r>
          </a:p>
          <a:p>
            <a:pPr algn="ctr" eaLnBrk="0" hangingPunct="0"/>
            <a:r>
              <a:rPr lang="fr-FR" sz="2000" b="1" dirty="0" err="1" smtClean="0">
                <a:latin typeface="+mj-lt"/>
                <a:ea typeface="Times New Roman" pitchFamily="18" charset="0"/>
                <a:cs typeface="Arial" pitchFamily="34" charset="0"/>
              </a:rPr>
              <a:t>scam</a:t>
            </a:r>
            <a:r>
              <a:rPr lang="fr-FR" sz="2000" b="1" dirty="0" smtClean="0">
                <a:latin typeface="+mj-lt"/>
                <a:ea typeface="Times New Roman" pitchFamily="18" charset="0"/>
                <a:cs typeface="Arial" pitchFamily="34" charset="0"/>
              </a:rPr>
              <a:t>  =  </a:t>
            </a:r>
            <a:r>
              <a:rPr lang="fr-FR" sz="2000" b="1" i="1" dirty="0" smtClean="0">
                <a:latin typeface="+mj-lt"/>
                <a:ea typeface="Times New Roman" pitchFamily="18" charset="0"/>
                <a:cs typeface="Arial" pitchFamily="34" charset="0"/>
              </a:rPr>
              <a:t>arnaqueur</a:t>
            </a:r>
            <a:r>
              <a:rPr lang="fr-FR" sz="2000" b="1" dirty="0" smtClean="0"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lang="fr-FR" sz="2000" b="1" i="1" dirty="0" smtClean="0">
                <a:latin typeface="+mj-lt"/>
                <a:ea typeface="Times New Roman" pitchFamily="18" charset="0"/>
                <a:cs typeface="Arial" pitchFamily="34" charset="0"/>
              </a:rPr>
              <a:t>escroc</a:t>
            </a:r>
            <a:r>
              <a:rPr lang="fr-FR" sz="2000" b="1" dirty="0" smtClean="0"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endParaRPr lang="fr-FR" sz="2000" b="1" dirty="0" smtClean="0"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solidFill>
                <a:srgbClr val="000000"/>
              </a:solidFill>
              <a:latin typeface="+mj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solidFill>
                <a:srgbClr val="000000"/>
              </a:solidFill>
              <a:latin typeface="+mj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Essais 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ahoma" pitchFamily="34" charset="0"/>
              </a:rPr>
              <a:t>A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msco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  =  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une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abbréviation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(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anglaise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)</a:t>
            </a:r>
            <a:endParaRPr lang="en-GB" sz="2000" dirty="0" smtClean="0">
              <a:solidFill>
                <a:srgbClr val="000000"/>
              </a:solidFill>
              <a:latin typeface="+mj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err="1" smtClean="0">
                <a:solidFill>
                  <a:srgbClr val="000000"/>
                </a:solidFill>
                <a:latin typeface="+mj-lt"/>
                <a:ea typeface="Times New Roman" pitchFamily="18" charset="0"/>
                <a:cs typeface="Tahoma" pitchFamily="34" charset="0"/>
              </a:rPr>
              <a:t>S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pocam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 = 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provoquer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(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irish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Spcam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= 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special camera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800" dirty="0" smtClean="0">
              <a:solidFill>
                <a:srgbClr val="000000"/>
              </a:solidFill>
              <a:latin typeface="+mj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Proposition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(2014) :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Scetam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(pas en anglais ni en français) ?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700808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A  bientôt  aux  13èmes</a:t>
            </a:r>
            <a:br>
              <a:rPr lang="fr-FR" sz="3600" b="1" dirty="0" smtClean="0"/>
            </a:br>
            <a:r>
              <a:rPr lang="fr-FR" sz="3600" b="1" dirty="0" smtClean="0"/>
              <a:t>JORRESCAM</a:t>
            </a:r>
          </a:p>
          <a:p>
            <a:pPr algn="ctr"/>
            <a:r>
              <a:rPr lang="fr-FR" sz="3200" b="1" dirty="0" smtClean="0"/>
              <a:t>En 2016</a:t>
            </a:r>
            <a:endParaRPr lang="fr-FR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195736" y="3933056"/>
            <a:ext cx="5454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Merci encore d’être venues. </a:t>
            </a:r>
            <a:endParaRPr lang="fr-FR" sz="2800" dirty="0"/>
          </a:p>
          <a:p>
            <a:pPr algn="ctr"/>
            <a:r>
              <a:rPr lang="fr-FR" sz="2800" dirty="0" smtClean="0"/>
              <a:t>Très bonnes journées à Toulon et à La Garde et bonnes discussions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800" i="1" dirty="0" smtClean="0"/>
              <a:t>Or en </a:t>
            </a:r>
            <a:r>
              <a:rPr lang="fr-FR" sz="2800" b="1" i="1" dirty="0" smtClean="0"/>
              <a:t>2016</a:t>
            </a:r>
            <a:r>
              <a:rPr lang="fr-FR" sz="2800" i="1" dirty="0" smtClean="0"/>
              <a:t> !</a:t>
            </a:r>
            <a:endParaRPr lang="fr-FR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 bioniques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37710"/>
            <a:ext cx="7272808" cy="570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Cremieux\Mes documents\Mes images\canne, savate et baton\canne charlo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85800"/>
            <a:ext cx="69929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Jorrescam 2014\presentations JC\Introduction aux 12 Jorrescam\zor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ueu et chevalier 2 MEMO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3600400" cy="6497899"/>
          </a:xfrm>
          <a:prstGeom prst="rect">
            <a:avLst/>
          </a:prstGeom>
        </p:spPr>
      </p:pic>
      <p:pic>
        <p:nvPicPr>
          <p:cNvPr id="3" name="Image 2" descr="gueu et chevalier MEMO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32656"/>
            <a:ext cx="5207236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cques\Desktop\Jorrescam 2014\logo_jorrescam12008[2] grande ta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1919"/>
            <a:ext cx="6780469" cy="662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ucknorrisapprovesj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63386"/>
            <a:ext cx="6028304" cy="3909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31168"/>
          </a:xfrm>
        </p:spPr>
        <p:txBody>
          <a:bodyPr/>
          <a:lstStyle/>
          <a:p>
            <a:r>
              <a:rPr lang="fr-FR" sz="2800" b="1" dirty="0" smtClean="0"/>
              <a:t>Profitez bien du Printemps et de la Provence, des amandiers et des </a:t>
            </a:r>
            <a:r>
              <a:rPr lang="fr-FR" sz="2800" b="1" dirty="0" err="1" smtClean="0"/>
              <a:t>sakura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E:\Jorrescam 2014\cerisiers en fleurs\6880826160-Branches-de-Cerisiers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976" y="1196752"/>
            <a:ext cx="3180024" cy="2117896"/>
          </a:xfrm>
          <a:prstGeom prst="rect">
            <a:avLst/>
          </a:prstGeom>
          <a:noFill/>
        </p:spPr>
      </p:pic>
      <p:pic>
        <p:nvPicPr>
          <p:cNvPr id="1027" name="Picture 3" descr="E:\Jorrescam 2014\cerisiers en fleurs\venasque-cerisier-fl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2699792" cy="2072258"/>
          </a:xfrm>
          <a:prstGeom prst="rect">
            <a:avLst/>
          </a:prstGeom>
          <a:noFill/>
        </p:spPr>
      </p:pic>
      <p:pic>
        <p:nvPicPr>
          <p:cNvPr id="1028" name="Picture 4" descr="E:\Jorrescam 2014\cerisiers en fleurs\Cerisiers-en-fleurs-Tokyo-Jap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84984"/>
            <a:ext cx="4041997" cy="3573016"/>
          </a:xfrm>
          <a:prstGeom prst="rect">
            <a:avLst/>
          </a:prstGeom>
          <a:noFill/>
        </p:spPr>
      </p:pic>
      <p:pic>
        <p:nvPicPr>
          <p:cNvPr id="1029" name="Picture 5" descr="E:\Jorrescam 2014\cerisiers en fleurs\article_ceris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129808"/>
            <a:ext cx="2627784" cy="1728192"/>
          </a:xfrm>
          <a:prstGeom prst="rect">
            <a:avLst/>
          </a:prstGeom>
          <a:noFill/>
        </p:spPr>
      </p:pic>
      <p:pic>
        <p:nvPicPr>
          <p:cNvPr id="1030" name="Picture 6" descr="E:\Jorrescam 2014\cerisiers en fleurs\article-hanami-fete-des-cerisiers-470x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247110"/>
            <a:ext cx="2699792" cy="1610890"/>
          </a:xfrm>
          <a:prstGeom prst="rect">
            <a:avLst/>
          </a:prstGeom>
          <a:noFill/>
        </p:spPr>
      </p:pic>
      <p:pic>
        <p:nvPicPr>
          <p:cNvPr id="1031" name="Picture 7" descr="E:\Jorrescam 2014\cerisiers en fleurs\La-poesie-des-cerisiers-en-fleur_album_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196752"/>
            <a:ext cx="3312368" cy="2088232"/>
          </a:xfrm>
          <a:prstGeom prst="rect">
            <a:avLst/>
          </a:prstGeom>
          <a:noFill/>
        </p:spPr>
      </p:pic>
      <p:pic>
        <p:nvPicPr>
          <p:cNvPr id="1032" name="Picture 8" descr="E:\Jorrescam 2014\cerisiers en fleurs\city_lights_cherry_blossoms_w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284984"/>
            <a:ext cx="2699792" cy="1998221"/>
          </a:xfrm>
          <a:prstGeom prst="rect">
            <a:avLst/>
          </a:prstGeom>
          <a:noFill/>
        </p:spPr>
      </p:pic>
      <p:pic>
        <p:nvPicPr>
          <p:cNvPr id="1033" name="Picture 9" descr="E:\Jorrescam 2014\cerisiers en fleurs\1696799-inli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3261320"/>
            <a:ext cx="2627784" cy="189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cques\Desktop\Jorrescam 2014\00296ee0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109" y="116632"/>
            <a:ext cx="4438573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cques\Desktop\Jorrescam 2014\escrime du champ de bataille au 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35" y="332656"/>
            <a:ext cx="8945561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Jorrescam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1" y="126510"/>
            <a:ext cx="7200800" cy="661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952328"/>
          </a:xfrm>
        </p:spPr>
        <p:txBody>
          <a:bodyPr/>
          <a:lstStyle/>
          <a:p>
            <a:r>
              <a:rPr lang="fr-FR" b="1" dirty="0" smtClean="0"/>
              <a:t>Thème central du colloque :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 « </a:t>
            </a:r>
            <a:r>
              <a:rPr lang="fr-FR" b="1" i="1" dirty="0" smtClean="0"/>
              <a:t>Santé, sports de combat et arts martiaux</a:t>
            </a:r>
            <a:r>
              <a:rPr lang="fr-FR" b="1" dirty="0" smtClean="0"/>
              <a:t> »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6984776" cy="2016224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 Les effets positifs du sport sur la santé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 Les effets négatifs du sport sur la santé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Thème central du colloque :</a:t>
            </a:r>
          </a:p>
          <a:p>
            <a:pPr algn="ctr"/>
            <a:r>
              <a:rPr lang="fr-FR" sz="3200" b="1" dirty="0" smtClean="0"/>
              <a:t> « </a:t>
            </a:r>
            <a:r>
              <a:rPr lang="fr-FR" sz="3200" b="1" i="1" dirty="0" smtClean="0"/>
              <a:t>Santé, sports de combat et arts martiaux</a:t>
            </a:r>
            <a:r>
              <a:rPr lang="fr-FR" sz="3200" b="1" dirty="0" smtClean="0"/>
              <a:t> »</a:t>
            </a:r>
            <a:endParaRPr lang="fr-FR" sz="3200" dirty="0"/>
          </a:p>
        </p:txBody>
      </p:sp>
      <p:pic>
        <p:nvPicPr>
          <p:cNvPr id="4" name="Image 3" descr="cerveau karat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14216"/>
            <a:ext cx="4626868" cy="524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Effets sur la santé : </a:t>
            </a:r>
            <a:r>
              <a:rPr lang="fr-FR" sz="4000" dirty="0" smtClean="0"/>
              <a:t>du à la pratique</a:t>
            </a:r>
            <a:endParaRPr lang="fr-FR" sz="4000" dirty="0"/>
          </a:p>
        </p:txBody>
      </p:sp>
      <p:pic>
        <p:nvPicPr>
          <p:cNvPr id="4" name="Espace réservé du contenu 3" descr="casse de bouteil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818353"/>
            <a:ext cx="5133176" cy="4277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400</Words>
  <Application>Microsoft Office PowerPoint</Application>
  <PresentationFormat>Affichage à l'écran (4:3)</PresentationFormat>
  <Paragraphs>82</Paragraphs>
  <Slides>31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Thème central du colloque :   « Santé, sports de combat et arts martiaux » </vt:lpstr>
      <vt:lpstr>Diapositive 8</vt:lpstr>
      <vt:lpstr>Effets sur la santé : du à la pratique</vt:lpstr>
      <vt:lpstr>Du aux mythes qui circulent en A.M.</vt:lpstr>
      <vt:lpstr>Du à la violence des combats</vt:lpstr>
      <vt:lpstr>Diapositive 12</vt:lpstr>
      <vt:lpstr>Du aux coups reçus en combat</vt:lpstr>
      <vt:lpstr>Des effets inattendus de la pratique</vt:lpstr>
      <vt:lpstr>Diapositive 15</vt:lpstr>
      <vt:lpstr>En fait, les sports de combat ne semblent pas si dangereux que ça par rapport aux autres sports ?  Quelques exemples.</vt:lpstr>
      <vt:lpstr>Diapositive 17</vt:lpstr>
      <vt:lpstr>Diapositive 18</vt:lpstr>
      <vt:lpstr>Diapositive 19</vt:lpstr>
      <vt:lpstr>Mea culpa !</vt:lpstr>
      <vt:lpstr>Diapositive 21</vt:lpstr>
      <vt:lpstr>Sports de combat et Arts martiaux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Profitez bien du Printemps et de la Provence, des amandiers et des sakura</vt:lpstr>
    </vt:vector>
  </TitlesOfParts>
  <Company>ustv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aux  109èmes JORRESCAM</dc:title>
  <dc:creator>ustv</dc:creator>
  <cp:lastModifiedBy>jacques</cp:lastModifiedBy>
  <cp:revision>69</cp:revision>
  <dcterms:created xsi:type="dcterms:W3CDTF">2008-05-28T12:37:37Z</dcterms:created>
  <dcterms:modified xsi:type="dcterms:W3CDTF">2014-04-12T21:40:46Z</dcterms:modified>
</cp:coreProperties>
</file>